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282" r:id="rId3"/>
    <p:sldId id="281" r:id="rId4"/>
    <p:sldId id="261" r:id="rId5"/>
    <p:sldId id="283" r:id="rId6"/>
    <p:sldId id="265" r:id="rId7"/>
    <p:sldId id="284" r:id="rId8"/>
    <p:sldId id="277" r:id="rId9"/>
    <p:sldId id="285" r:id="rId10"/>
    <p:sldId id="286" r:id="rId11"/>
    <p:sldId id="274" r:id="rId12"/>
    <p:sldId id="278" r:id="rId13"/>
    <p:sldId id="279" r:id="rId14"/>
    <p:sldId id="280" r:id="rId15"/>
    <p:sldId id="287" r:id="rId16"/>
    <p:sldId id="288" r:id="rId17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D6639A-8E34-4C29-AFBD-12DC69FA6700}" type="datetimeFigureOut">
              <a:rPr lang="pl-PL" smtClean="0"/>
              <a:t>2017-08-23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B0724-8AA7-46A2-916D-A3FDE6C8D1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4396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B0724-8AA7-46A2-916D-A3FDE6C8D15F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0209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B0724-8AA7-46A2-916D-A3FDE6C8D15F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5592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ED36-192B-45C2-A57A-3BD85F69E88E}" type="datetimeFigureOut">
              <a:rPr lang="pl-PL" smtClean="0"/>
              <a:t>2017-08-23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608AB-F1E2-4616-BF1F-5F709C1D9F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1560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ED36-192B-45C2-A57A-3BD85F69E88E}" type="datetimeFigureOut">
              <a:rPr lang="pl-PL" smtClean="0"/>
              <a:t>2017-08-23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608AB-F1E2-4616-BF1F-5F709C1D9F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9244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ED36-192B-45C2-A57A-3BD85F69E88E}" type="datetimeFigureOut">
              <a:rPr lang="pl-PL" smtClean="0"/>
              <a:t>2017-08-23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608AB-F1E2-4616-BF1F-5F709C1D9F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5813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ED36-192B-45C2-A57A-3BD85F69E88E}" type="datetimeFigureOut">
              <a:rPr lang="pl-PL" smtClean="0"/>
              <a:t>2017-08-23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608AB-F1E2-4616-BF1F-5F709C1D9F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4336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ED36-192B-45C2-A57A-3BD85F69E88E}" type="datetimeFigureOut">
              <a:rPr lang="pl-PL" smtClean="0"/>
              <a:t>2017-08-23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608AB-F1E2-4616-BF1F-5F709C1D9F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0470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ED36-192B-45C2-A57A-3BD85F69E88E}" type="datetimeFigureOut">
              <a:rPr lang="pl-PL" smtClean="0"/>
              <a:t>2017-08-23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608AB-F1E2-4616-BF1F-5F709C1D9F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0703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ED36-192B-45C2-A57A-3BD85F69E88E}" type="datetimeFigureOut">
              <a:rPr lang="pl-PL" smtClean="0"/>
              <a:t>2017-08-23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608AB-F1E2-4616-BF1F-5F709C1D9F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9708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ED36-192B-45C2-A57A-3BD85F69E88E}" type="datetimeFigureOut">
              <a:rPr lang="pl-PL" smtClean="0"/>
              <a:t>2017-08-23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608AB-F1E2-4616-BF1F-5F709C1D9F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6190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ED36-192B-45C2-A57A-3BD85F69E88E}" type="datetimeFigureOut">
              <a:rPr lang="pl-PL" smtClean="0"/>
              <a:t>2017-08-23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608AB-F1E2-4616-BF1F-5F709C1D9F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7461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ED36-192B-45C2-A57A-3BD85F69E88E}" type="datetimeFigureOut">
              <a:rPr lang="pl-PL" smtClean="0"/>
              <a:t>2017-08-23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608AB-F1E2-4616-BF1F-5F709C1D9F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9780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ED36-192B-45C2-A57A-3BD85F69E88E}" type="datetimeFigureOut">
              <a:rPr lang="pl-PL" smtClean="0"/>
              <a:t>2017-08-23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608AB-F1E2-4616-BF1F-5F709C1D9F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6773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9ED36-192B-45C2-A57A-3BD85F69E88E}" type="datetimeFigureOut">
              <a:rPr lang="pl-PL" smtClean="0"/>
              <a:t>2017-08-23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608AB-F1E2-4616-BF1F-5F709C1D9F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2480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kp.wroclaw.p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pl-PL" sz="2700" b="1" dirty="0" smtClean="0"/>
              <a:t>System Monitorowania Kształcenia (SMK) </a:t>
            </a:r>
            <a:br>
              <a:rPr lang="pl-PL" sz="2700" b="1" dirty="0" smtClean="0"/>
            </a:br>
            <a:r>
              <a:rPr lang="pl-PL" sz="2700" b="1" dirty="0" smtClean="0">
                <a:solidFill>
                  <a:srgbClr val="0070C0"/>
                </a:solidFill>
              </a:rPr>
              <a:t>Jak zapisać się na kurs / specjalizację – instrukcja krok po kroku </a:t>
            </a:r>
            <a:r>
              <a:rPr lang="pl-PL" dirty="0" smtClean="0">
                <a:solidFill>
                  <a:srgbClr val="0070C0"/>
                </a:solidFill>
              </a:rPr>
              <a:t> </a:t>
            </a:r>
            <a:endParaRPr lang="pl-PL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47650" y="136085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500" dirty="0" smtClean="0"/>
              <a:t>Od dnia 1 lipca 2017 celem zapisania się na kurs lub szkolenie specjalizacyjne bezwzględnie wymagane jest złożenie wniosku o zakwalifikowanie </a:t>
            </a:r>
            <a:r>
              <a:rPr lang="pl-PL" sz="1500" u="sng" dirty="0" smtClean="0"/>
              <a:t>w systemie SMK</a:t>
            </a:r>
            <a:r>
              <a:rPr lang="pl-PL" sz="1500" dirty="0" smtClean="0"/>
              <a:t>. </a:t>
            </a:r>
          </a:p>
          <a:p>
            <a:pPr marL="0" indent="0">
              <a:buNone/>
            </a:pPr>
            <a:endParaRPr lang="pl-PL" sz="800" dirty="0"/>
          </a:p>
          <a:p>
            <a:pPr marL="0" indent="0">
              <a:buNone/>
            </a:pPr>
            <a:r>
              <a:rPr lang="pl-PL" sz="1500" dirty="0" smtClean="0"/>
              <a:t>Poniżej przedstawiamy krok po kroku proces składania wniosku (zapisu na kurs) na przykładzie kursu specjalistycznego RKO. Analogicznie wygląda proces zapisywania się na kurs kwalifikacyjny oraz szkolenie specjalizacyjne. </a:t>
            </a:r>
          </a:p>
          <a:p>
            <a:pPr marL="0" indent="0">
              <a:buNone/>
            </a:pPr>
            <a:endParaRPr lang="pl-PL" sz="1000" dirty="0"/>
          </a:p>
          <a:p>
            <a:pPr marL="0" indent="0">
              <a:buNone/>
            </a:pPr>
            <a:r>
              <a:rPr lang="pl-PL" sz="1500" dirty="0" smtClean="0"/>
              <a:t>Logujemy się do systemu SMK </a:t>
            </a:r>
          </a:p>
          <a:p>
            <a:pPr marL="0" indent="0">
              <a:buNone/>
            </a:pPr>
            <a:endParaRPr lang="pl-PL" sz="1500" dirty="0" smtClean="0"/>
          </a:p>
          <a:p>
            <a:pPr marL="0" indent="0">
              <a:buNone/>
            </a:pPr>
            <a:endParaRPr lang="pl-PL" sz="1500" dirty="0"/>
          </a:p>
          <a:p>
            <a:pPr marL="0" indent="0">
              <a:buNone/>
            </a:pPr>
            <a:endParaRPr lang="pl-PL" sz="1500" dirty="0" smtClean="0"/>
          </a:p>
          <a:p>
            <a:pPr marL="0" indent="0">
              <a:buNone/>
            </a:pPr>
            <a:endParaRPr lang="pl-PL" sz="1500" dirty="0" smtClean="0"/>
          </a:p>
          <a:p>
            <a:pPr marL="0" indent="0">
              <a:buNone/>
            </a:pPr>
            <a:endParaRPr lang="pl-PL" sz="800" dirty="0"/>
          </a:p>
          <a:p>
            <a:pPr marL="0" indent="0">
              <a:buNone/>
            </a:pPr>
            <a:r>
              <a:rPr lang="pl-PL" sz="1500" dirty="0" smtClean="0"/>
              <a:t>wybierając jako sposób logowania Login/Hasło (Login – adres e-mail podany podczas zakładania konta) </a:t>
            </a:r>
          </a:p>
          <a:p>
            <a:pPr marL="0" indent="0">
              <a:buNone/>
            </a:pPr>
            <a:r>
              <a:rPr lang="pl-PL" sz="1500" dirty="0" smtClean="0"/>
              <a:t> </a:t>
            </a:r>
            <a:endParaRPr lang="pl-PL" sz="1500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51" y="3284984"/>
            <a:ext cx="361950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140" y="4869160"/>
            <a:ext cx="4032448" cy="1603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2788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pl-PL" sz="2400" b="1" dirty="0">
                <a:solidFill>
                  <a:prstClr val="black"/>
                </a:solidFill>
              </a:rPr>
              <a:t>System Monitorowania Kształcenia (SMK) </a:t>
            </a:r>
            <a:br>
              <a:rPr lang="pl-PL" sz="2400" b="1" dirty="0">
                <a:solidFill>
                  <a:prstClr val="black"/>
                </a:solidFill>
              </a:rPr>
            </a:br>
            <a:r>
              <a:rPr lang="pl-PL" sz="2000" b="1" dirty="0">
                <a:solidFill>
                  <a:srgbClr val="0070C0"/>
                </a:solidFill>
              </a:rPr>
              <a:t>Jak zapisać się na kurs / specjalizację – instrukcja krok po kroku </a:t>
            </a:r>
            <a:r>
              <a:rPr lang="pl-PL" sz="2000" dirty="0">
                <a:solidFill>
                  <a:srgbClr val="0070C0"/>
                </a:solidFill>
              </a:rPr>
              <a:t> c.d</a:t>
            </a:r>
            <a:r>
              <a:rPr lang="pl-PL" sz="2000" dirty="0" smtClean="0">
                <a:solidFill>
                  <a:srgbClr val="0070C0"/>
                </a:solidFill>
              </a:rPr>
              <a:t>.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1500" dirty="0" smtClean="0"/>
              <a:t>Po kliknięciu „Zapisz” powinniśmy otrzymać komunikat </a:t>
            </a:r>
            <a:r>
              <a:rPr lang="pl-PL" sz="1600" u="sng" dirty="0"/>
              <a:t>Poprawnie wykonano akcję: Zapisz</a:t>
            </a:r>
            <a:r>
              <a:rPr lang="pl-PL" sz="1600" dirty="0"/>
              <a:t>. Klikamy „Dalej”. </a:t>
            </a:r>
          </a:p>
          <a:p>
            <a:pPr marL="0" indent="0">
              <a:buNone/>
            </a:pPr>
            <a:endParaRPr lang="pl-PL" sz="1500" dirty="0" smtClean="0"/>
          </a:p>
          <a:p>
            <a:pPr marL="0" indent="0">
              <a:buNone/>
            </a:pPr>
            <a:endParaRPr lang="pl-PL" sz="1500" dirty="0" smtClean="0"/>
          </a:p>
          <a:p>
            <a:pPr marL="0" indent="0">
              <a:buNone/>
            </a:pPr>
            <a:endParaRPr lang="pl-PL" sz="1500" dirty="0"/>
          </a:p>
          <a:p>
            <a:pPr marL="0" indent="0">
              <a:buNone/>
            </a:pPr>
            <a:endParaRPr lang="pl-PL" sz="1500" dirty="0" smtClean="0"/>
          </a:p>
          <a:p>
            <a:pPr marL="0" indent="0">
              <a:buNone/>
            </a:pPr>
            <a:endParaRPr lang="pl-PL" sz="1500" dirty="0"/>
          </a:p>
          <a:p>
            <a:pPr marL="0" indent="0">
              <a:buNone/>
            </a:pPr>
            <a:endParaRPr lang="pl-PL" sz="1500" dirty="0" smtClean="0"/>
          </a:p>
          <a:p>
            <a:pPr marL="0" indent="0">
              <a:buNone/>
            </a:pPr>
            <a:endParaRPr lang="pl-PL" sz="1500" dirty="0"/>
          </a:p>
          <a:p>
            <a:pPr marL="0" indent="0">
              <a:buNone/>
            </a:pPr>
            <a:endParaRPr lang="pl-PL" sz="1500" dirty="0" smtClean="0"/>
          </a:p>
          <a:p>
            <a:pPr marL="0" indent="0">
              <a:buNone/>
            </a:pPr>
            <a:endParaRPr lang="pl-PL" sz="1500" dirty="0"/>
          </a:p>
          <a:p>
            <a:pPr marL="0" indent="0">
              <a:buNone/>
            </a:pPr>
            <a:endParaRPr lang="pl-PL" sz="1500" dirty="0" smtClean="0"/>
          </a:p>
          <a:p>
            <a:pPr marL="0" indent="0">
              <a:buNone/>
            </a:pPr>
            <a:endParaRPr lang="pl-PL" sz="1500" dirty="0"/>
          </a:p>
          <a:p>
            <a:pPr marL="0" indent="0">
              <a:buNone/>
            </a:pPr>
            <a:endParaRPr lang="pl-PL" sz="1500" dirty="0" smtClean="0"/>
          </a:p>
          <a:p>
            <a:pPr marL="0" indent="0">
              <a:buNone/>
            </a:pPr>
            <a:endParaRPr lang="pl-PL" sz="1500" dirty="0"/>
          </a:p>
          <a:p>
            <a:pPr marL="0" indent="0">
              <a:buNone/>
            </a:pPr>
            <a:r>
              <a:rPr lang="pl-PL" sz="1500" u="sng" dirty="0" smtClean="0">
                <a:solidFill>
                  <a:prstClr val="black"/>
                </a:solidFill>
              </a:rPr>
              <a:t>Komunikat ten oznacza, że poprawnie zakończyliśmy wypełnianie formularza niezbędnego </a:t>
            </a:r>
            <a:r>
              <a:rPr lang="pl-PL" sz="1500" u="sng" dirty="0">
                <a:solidFill>
                  <a:prstClr val="black"/>
                </a:solidFill>
              </a:rPr>
              <a:t>do zapisania się na kurs.</a:t>
            </a:r>
            <a:endParaRPr lang="pl-PL" sz="1500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38" y="2178049"/>
            <a:ext cx="7578725" cy="250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584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b="1" dirty="0">
                <a:solidFill>
                  <a:prstClr val="black"/>
                </a:solidFill>
              </a:rPr>
              <a:t>System Monitorowania Kształcenia (SMK) </a:t>
            </a:r>
            <a:br>
              <a:rPr lang="pl-PL" sz="2400" b="1" dirty="0">
                <a:solidFill>
                  <a:prstClr val="black"/>
                </a:solidFill>
              </a:rPr>
            </a:br>
            <a:r>
              <a:rPr lang="pl-PL" sz="2000" b="1" dirty="0">
                <a:solidFill>
                  <a:srgbClr val="0070C0"/>
                </a:solidFill>
              </a:rPr>
              <a:t>Jak zapisać się na kurs / specjalizację – instrukcja krok po kroku </a:t>
            </a:r>
            <a:r>
              <a:rPr lang="pl-PL" sz="2000" dirty="0">
                <a:solidFill>
                  <a:srgbClr val="0070C0"/>
                </a:solidFill>
              </a:rPr>
              <a:t>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l-PL" sz="1500" dirty="0" smtClean="0"/>
              <a:t>Celem wysłania zapisu na kurs klikamy na ikonę „Wnioski na szkolenia” </a:t>
            </a:r>
            <a:endParaRPr lang="pl-PL" sz="1500" dirty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07231"/>
            <a:ext cx="68580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0390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pl-PL" sz="2400" b="1" dirty="0">
                <a:solidFill>
                  <a:prstClr val="black"/>
                </a:solidFill>
              </a:rPr>
              <a:t>System Monitorowania Kształcenia (SMK) </a:t>
            </a:r>
            <a:br>
              <a:rPr lang="pl-PL" sz="2400" b="1" dirty="0">
                <a:solidFill>
                  <a:prstClr val="black"/>
                </a:solidFill>
              </a:rPr>
            </a:br>
            <a:r>
              <a:rPr lang="pl-PL" sz="2000" b="1" dirty="0">
                <a:solidFill>
                  <a:srgbClr val="0070C0"/>
                </a:solidFill>
              </a:rPr>
              <a:t>Jak zapisać się na kurs / specjalizację – instrukcja krok po kroku </a:t>
            </a:r>
            <a:r>
              <a:rPr lang="pl-PL" sz="2000" dirty="0">
                <a:solidFill>
                  <a:srgbClr val="0070C0"/>
                </a:solidFill>
              </a:rPr>
              <a:t>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5406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500" dirty="0" smtClean="0"/>
              <a:t>Obecnie nasz wniosek ma status „Szkic”. </a:t>
            </a:r>
          </a:p>
          <a:p>
            <a:pPr marL="0" indent="0">
              <a:buNone/>
            </a:pPr>
            <a:r>
              <a:rPr lang="pl-PL" sz="1500" dirty="0" smtClean="0"/>
              <a:t>Klikamy na przycisk w kolumnie Akcje </a:t>
            </a:r>
          </a:p>
          <a:p>
            <a:pPr marL="0" indent="0">
              <a:buNone/>
            </a:pPr>
            <a:endParaRPr lang="pl-PL" sz="1500" dirty="0" smtClean="0"/>
          </a:p>
          <a:p>
            <a:pPr marL="0" indent="0">
              <a:buNone/>
            </a:pPr>
            <a:endParaRPr lang="pl-PL" sz="1500" dirty="0"/>
          </a:p>
          <a:p>
            <a:pPr marL="0" indent="0">
              <a:buNone/>
            </a:pPr>
            <a:endParaRPr lang="pl-PL" sz="1500" dirty="0" smtClean="0"/>
          </a:p>
          <a:p>
            <a:pPr marL="0" indent="0">
              <a:buNone/>
            </a:pPr>
            <a:endParaRPr lang="pl-PL" sz="1500" dirty="0"/>
          </a:p>
          <a:p>
            <a:pPr marL="0" indent="0">
              <a:buNone/>
            </a:pPr>
            <a:endParaRPr lang="pl-PL" sz="1500" dirty="0" smtClean="0"/>
          </a:p>
          <a:p>
            <a:pPr marL="0" indent="0">
              <a:buNone/>
            </a:pPr>
            <a:endParaRPr lang="pl-PL" sz="1500" dirty="0"/>
          </a:p>
          <a:p>
            <a:pPr marL="0" indent="0">
              <a:buNone/>
            </a:pPr>
            <a:endParaRPr lang="pl-PL" sz="1500" dirty="0" smtClean="0"/>
          </a:p>
          <a:p>
            <a:pPr marL="0" indent="0">
              <a:buNone/>
            </a:pPr>
            <a:endParaRPr lang="pl-PL" sz="1500" dirty="0" smtClean="0"/>
          </a:p>
          <a:p>
            <a:pPr marL="0" indent="0">
              <a:buNone/>
            </a:pPr>
            <a:endParaRPr lang="pl-PL" sz="15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996" y="2420888"/>
            <a:ext cx="86868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8245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pl-PL" sz="2400" b="1" dirty="0">
                <a:solidFill>
                  <a:prstClr val="black"/>
                </a:solidFill>
              </a:rPr>
              <a:t>System Monitorowania Kształcenia (SMK) </a:t>
            </a:r>
            <a:br>
              <a:rPr lang="pl-PL" sz="2400" b="1" dirty="0">
                <a:solidFill>
                  <a:prstClr val="black"/>
                </a:solidFill>
              </a:rPr>
            </a:br>
            <a:r>
              <a:rPr lang="pl-PL" sz="2000" b="1" dirty="0">
                <a:solidFill>
                  <a:srgbClr val="0070C0"/>
                </a:solidFill>
              </a:rPr>
              <a:t>Jak zapisać się na kurs / specjalizację – instrukcja krok po kroku </a:t>
            </a:r>
            <a:r>
              <a:rPr lang="pl-PL" sz="2000" dirty="0">
                <a:solidFill>
                  <a:srgbClr val="0070C0"/>
                </a:solidFill>
              </a:rPr>
              <a:t>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1500" dirty="0"/>
              <a:t>a</a:t>
            </a:r>
            <a:r>
              <a:rPr lang="pl-PL" sz="1500" dirty="0" smtClean="0"/>
              <a:t> następnie „Szczegóły” </a:t>
            </a:r>
          </a:p>
          <a:p>
            <a:pPr marL="0" indent="0">
              <a:buNone/>
            </a:pPr>
            <a:endParaRPr lang="pl-PL" sz="1500" dirty="0" smtClean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832"/>
            <a:ext cx="7962900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6555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b="1" dirty="0">
                <a:solidFill>
                  <a:prstClr val="black"/>
                </a:solidFill>
              </a:rPr>
              <a:t>System Monitorowania Kształcenia (SMK) </a:t>
            </a:r>
            <a:br>
              <a:rPr lang="pl-PL" sz="2400" b="1" dirty="0">
                <a:solidFill>
                  <a:prstClr val="black"/>
                </a:solidFill>
              </a:rPr>
            </a:br>
            <a:r>
              <a:rPr lang="pl-PL" sz="2000" b="1" dirty="0">
                <a:solidFill>
                  <a:srgbClr val="0070C0"/>
                </a:solidFill>
              </a:rPr>
              <a:t>Jak zapisać się na kurs / specjalizację – instrukcja krok po kroku </a:t>
            </a:r>
            <a:r>
              <a:rPr lang="pl-PL" sz="2000" dirty="0">
                <a:solidFill>
                  <a:srgbClr val="0070C0"/>
                </a:solidFill>
              </a:rPr>
              <a:t>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5316" y="126876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 </a:t>
            </a:r>
            <a:r>
              <a:rPr lang="pl-PL" sz="1500" dirty="0" smtClean="0"/>
              <a:t>Sprawdzamy, czy wszystkie dane zostały poprawnie podane. Jeśli tak klikamy na przycisk „Wyślij”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sz="1500" dirty="0" smtClean="0"/>
          </a:p>
          <a:p>
            <a:pPr marL="0" indent="0">
              <a:buNone/>
            </a:pPr>
            <a:r>
              <a:rPr lang="pl-PL" sz="1500" dirty="0" smtClean="0"/>
              <a:t>Następnie potwierdzamy ponownie swój wybór przyciskiem „Wyślij”  </a:t>
            </a:r>
          </a:p>
          <a:p>
            <a:pPr marL="0" indent="0">
              <a:buNone/>
            </a:pPr>
            <a:endParaRPr lang="pl-PL" sz="15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013" y="1844824"/>
            <a:ext cx="7921128" cy="199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52" y="4149080"/>
            <a:ext cx="8096250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5825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pl-PL" sz="2400" b="1" dirty="0">
                <a:solidFill>
                  <a:prstClr val="black"/>
                </a:solidFill>
              </a:rPr>
              <a:t>System Monitorowania Kształcenia (SMK) </a:t>
            </a:r>
            <a:br>
              <a:rPr lang="pl-PL" sz="2400" b="1" dirty="0">
                <a:solidFill>
                  <a:prstClr val="black"/>
                </a:solidFill>
              </a:rPr>
            </a:br>
            <a:r>
              <a:rPr lang="pl-PL" sz="2000" b="1" dirty="0">
                <a:solidFill>
                  <a:srgbClr val="0070C0"/>
                </a:solidFill>
              </a:rPr>
              <a:t>Jak zapisać się na kurs / specjalizację – instrukcja krok po kroku </a:t>
            </a:r>
            <a:r>
              <a:rPr lang="pl-PL" sz="2000" dirty="0">
                <a:solidFill>
                  <a:srgbClr val="0070C0"/>
                </a:solidFill>
              </a:rPr>
              <a:t>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525963"/>
          </a:xfrm>
        </p:spPr>
        <p:txBody>
          <a:bodyPr/>
          <a:lstStyle/>
          <a:p>
            <a:pPr marL="0" lvl="0" indent="0">
              <a:buNone/>
            </a:pPr>
            <a:r>
              <a:rPr lang="pl-PL" sz="1500" dirty="0" smtClean="0"/>
              <a:t>P</a:t>
            </a:r>
            <a:r>
              <a:rPr lang="pl-PL" sz="1500" dirty="0" smtClean="0">
                <a:solidFill>
                  <a:prstClr val="black"/>
                </a:solidFill>
              </a:rPr>
              <a:t>owinniśmy otrzymać </a:t>
            </a:r>
            <a:r>
              <a:rPr lang="pl-PL" sz="1500" dirty="0">
                <a:solidFill>
                  <a:prstClr val="black"/>
                </a:solidFill>
              </a:rPr>
              <a:t>komunikat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sz="1500" dirty="0" smtClean="0"/>
              <a:t>Nasz wniosek zmienił status na „Do weryfikacji”. </a:t>
            </a:r>
            <a:r>
              <a:rPr lang="pl-PL" sz="1500" dirty="0"/>
              <a:t> </a:t>
            </a:r>
            <a:r>
              <a:rPr lang="pl-PL" sz="1500" dirty="0" smtClean="0"/>
              <a:t>Status ten oznacza, że zapis został poprawnie przesłany i czeka na weryfikację przez organizatora kształcenia. 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591" y="1772816"/>
            <a:ext cx="6759714" cy="172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639" y="4063549"/>
            <a:ext cx="592455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1422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b="1" dirty="0">
                <a:solidFill>
                  <a:prstClr val="black"/>
                </a:solidFill>
              </a:rPr>
              <a:t>System Monitorowania Kształcenia (SMK) </a:t>
            </a:r>
            <a:br>
              <a:rPr lang="pl-PL" sz="2400" b="1" dirty="0">
                <a:solidFill>
                  <a:prstClr val="black"/>
                </a:solidFill>
              </a:rPr>
            </a:br>
            <a:r>
              <a:rPr lang="pl-PL" sz="2000" b="1" dirty="0">
                <a:solidFill>
                  <a:srgbClr val="0070C0"/>
                </a:solidFill>
              </a:rPr>
              <a:t>Jak zapisać się na kurs / specjalizację – instrukcja krok po kroku </a:t>
            </a:r>
            <a:r>
              <a:rPr lang="pl-PL" sz="2000" dirty="0">
                <a:solidFill>
                  <a:srgbClr val="0070C0"/>
                </a:solidFill>
              </a:rPr>
              <a:t>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sz="1500" dirty="0" smtClean="0"/>
          </a:p>
          <a:p>
            <a:pPr marL="0" indent="0">
              <a:buNone/>
            </a:pPr>
            <a:r>
              <a:rPr lang="pl-PL" sz="1500" dirty="0" smtClean="0"/>
              <a:t>Niezależnie od złożenia zapisu w systemie SMK prosimy o dokonywanie zapisów także poprzez naszą stronę internetową </a:t>
            </a:r>
            <a:r>
              <a:rPr lang="pl-PL" sz="1500" dirty="0" smtClean="0">
                <a:hlinkClick r:id="rId2"/>
              </a:rPr>
              <a:t>www.eckp.wroclaw.pl</a:t>
            </a:r>
            <a:r>
              <a:rPr lang="pl-PL" sz="1500" dirty="0" smtClean="0"/>
              <a:t>  zakładka „Zapisz się”. </a:t>
            </a:r>
          </a:p>
          <a:p>
            <a:pPr marL="0" indent="0">
              <a:buNone/>
            </a:pPr>
            <a:endParaRPr lang="pl-PL" sz="1500" dirty="0" smtClean="0"/>
          </a:p>
          <a:p>
            <a:pPr marL="0" indent="0">
              <a:buNone/>
            </a:pPr>
            <a:endParaRPr lang="pl-PL" sz="1500" dirty="0"/>
          </a:p>
          <a:p>
            <a:pPr marL="0" indent="0">
              <a:buNone/>
            </a:pPr>
            <a:endParaRPr lang="pl-PL" sz="1500" dirty="0" smtClean="0"/>
          </a:p>
          <a:p>
            <a:pPr marL="0" indent="0" algn="ctr">
              <a:buNone/>
            </a:pPr>
            <a:r>
              <a:rPr lang="pl-PL" b="1" dirty="0" smtClean="0"/>
              <a:t>Życzymy udanych zapisów  </a:t>
            </a:r>
            <a:r>
              <a:rPr lang="pl-PL" b="1" dirty="0" smtClean="0">
                <a:sym typeface="Wingdings" panose="05000000000000000000" pitchFamily="2" charset="2"/>
              </a:rPr>
              <a:t> 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071868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l-PL" sz="1500" dirty="0" smtClean="0"/>
              <a:t>Wybieramy grupę biznesową: pielęgniarka lub położna </a:t>
            </a:r>
          </a:p>
          <a:p>
            <a:pPr marL="0" indent="0">
              <a:buNone/>
            </a:pPr>
            <a:endParaRPr lang="pl-PL" sz="1200" dirty="0" smtClean="0"/>
          </a:p>
          <a:p>
            <a:pPr marL="0" indent="0">
              <a:buNone/>
            </a:pPr>
            <a:endParaRPr lang="pl-PL" sz="1200" dirty="0"/>
          </a:p>
          <a:p>
            <a:pPr marL="0" indent="0">
              <a:buNone/>
            </a:pPr>
            <a:endParaRPr lang="pl-PL" sz="1200" dirty="0" smtClean="0"/>
          </a:p>
          <a:p>
            <a:pPr marL="0" indent="0">
              <a:buNone/>
            </a:pPr>
            <a:endParaRPr lang="pl-PL" sz="1200" dirty="0"/>
          </a:p>
          <a:p>
            <a:pPr marL="0" indent="0">
              <a:buNone/>
            </a:pPr>
            <a:endParaRPr lang="pl-PL" sz="1200" dirty="0" smtClean="0"/>
          </a:p>
          <a:p>
            <a:pPr marL="0" indent="0">
              <a:buNone/>
            </a:pPr>
            <a:endParaRPr lang="pl-PL" sz="1200" dirty="0"/>
          </a:p>
          <a:p>
            <a:pPr marL="0" indent="0">
              <a:buNone/>
            </a:pPr>
            <a:endParaRPr lang="pl-PL" sz="1200" dirty="0" smtClean="0"/>
          </a:p>
          <a:p>
            <a:pPr marL="0" indent="0">
              <a:buNone/>
            </a:pPr>
            <a:endParaRPr lang="pl-PL" sz="1200" dirty="0"/>
          </a:p>
          <a:p>
            <a:pPr marL="0" indent="0">
              <a:buNone/>
            </a:pPr>
            <a:r>
              <a:rPr lang="pl-PL" sz="1500" dirty="0" smtClean="0"/>
              <a:t>Klikamy ikonę „Dane o planowanych szkoleniach” </a:t>
            </a:r>
            <a:endParaRPr lang="pl-PL" sz="1500" dirty="0"/>
          </a:p>
          <a:p>
            <a:pPr marL="0" indent="0">
              <a:buNone/>
            </a:pPr>
            <a:endParaRPr lang="pl-PL" sz="15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481" y="1772816"/>
            <a:ext cx="617220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pl-PL" sz="2700" b="1" dirty="0" smtClean="0"/>
              <a:t>System Monitorowania Kształcenia (SMK) </a:t>
            </a:r>
            <a:br>
              <a:rPr lang="pl-PL" sz="2700" b="1" dirty="0" smtClean="0"/>
            </a:br>
            <a:r>
              <a:rPr lang="pl-PL" sz="2000" b="1" dirty="0" smtClean="0">
                <a:solidFill>
                  <a:srgbClr val="0070C0"/>
                </a:solidFill>
              </a:rPr>
              <a:t>Jak zapisać się na kurs / specjalizację – instrukcja krok po kroku </a:t>
            </a:r>
            <a:r>
              <a:rPr lang="pl-PL" sz="2000" dirty="0" smtClean="0">
                <a:solidFill>
                  <a:srgbClr val="0070C0"/>
                </a:solidFill>
              </a:rPr>
              <a:t> c.d. </a:t>
            </a:r>
            <a:endParaRPr lang="pl-PL" sz="2000" dirty="0">
              <a:solidFill>
                <a:srgbClr val="0070C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76" y="3933056"/>
            <a:ext cx="6151492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5543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pl-PL" sz="2700" b="1" dirty="0" smtClean="0"/>
              <a:t>System Monitorowania Kształcenia (SMK) </a:t>
            </a:r>
            <a:br>
              <a:rPr lang="pl-PL" sz="2700" b="1" dirty="0" smtClean="0"/>
            </a:br>
            <a:r>
              <a:rPr lang="pl-PL" sz="2200" b="1" dirty="0" smtClean="0">
                <a:solidFill>
                  <a:srgbClr val="0070C0"/>
                </a:solidFill>
              </a:rPr>
              <a:t>Jak zapisać się na kurs / specjalizację – instrukcja krok po kroku </a:t>
            </a:r>
            <a:r>
              <a:rPr lang="pl-PL" sz="2200" dirty="0" smtClean="0">
                <a:solidFill>
                  <a:srgbClr val="0070C0"/>
                </a:solidFill>
              </a:rPr>
              <a:t> c.d. </a:t>
            </a:r>
            <a:endParaRPr lang="pl-PL" sz="2200" dirty="0">
              <a:solidFill>
                <a:srgbClr val="0070C0"/>
              </a:solidFill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34955" y="134076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l-PL" sz="1500" dirty="0" smtClean="0"/>
              <a:t>Wybieramy </a:t>
            </a:r>
            <a:r>
              <a:rPr lang="pl-PL" sz="1500" u="sng" dirty="0" smtClean="0"/>
              <a:t>Rodzaj kształcenia</a:t>
            </a:r>
            <a:r>
              <a:rPr lang="pl-PL" sz="1500" dirty="0" smtClean="0"/>
              <a:t>: kurs specjalistyczny </a:t>
            </a:r>
          </a:p>
          <a:p>
            <a:pPr marL="0" indent="0">
              <a:buNone/>
            </a:pPr>
            <a:r>
              <a:rPr lang="pl-PL" sz="1500" dirty="0" smtClean="0"/>
              <a:t>W polu </a:t>
            </a:r>
            <a:r>
              <a:rPr lang="pl-PL" sz="1500" u="sng" dirty="0" smtClean="0"/>
              <a:t>Dziedzina kształcenia</a:t>
            </a:r>
            <a:r>
              <a:rPr lang="pl-PL" sz="1500" dirty="0" smtClean="0"/>
              <a:t> - klikamy „wybierz” 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392" y="2276872"/>
            <a:ext cx="8229600" cy="3457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4947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994122"/>
          </a:xfrm>
        </p:spPr>
        <p:txBody>
          <a:bodyPr/>
          <a:lstStyle/>
          <a:p>
            <a:r>
              <a:rPr lang="pl-PL" sz="2400" b="1" dirty="0">
                <a:solidFill>
                  <a:prstClr val="black"/>
                </a:solidFill>
              </a:rPr>
              <a:t>System Monitorowania Kształcenia (SMK) </a:t>
            </a:r>
            <a:br>
              <a:rPr lang="pl-PL" sz="2400" b="1" dirty="0">
                <a:solidFill>
                  <a:prstClr val="black"/>
                </a:solidFill>
              </a:rPr>
            </a:br>
            <a:r>
              <a:rPr lang="pl-PL" sz="2000" b="1" dirty="0">
                <a:solidFill>
                  <a:srgbClr val="0070C0"/>
                </a:solidFill>
              </a:rPr>
              <a:t>Jak zapisać się na kurs / specjalizację – instrukcja krok po kroku </a:t>
            </a:r>
            <a:r>
              <a:rPr lang="pl-PL" sz="2000" dirty="0">
                <a:solidFill>
                  <a:srgbClr val="0070C0"/>
                </a:solidFill>
              </a:rPr>
              <a:t> c.d.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1500" dirty="0" smtClean="0"/>
              <a:t>Wyszukujemy na liście interesujący nas kurs (w przypadku niniejszej prezentacji „Resuscytacja krążeniowo-oddechowa”) i klikamy na przycisk w kolumnie „Akcje”   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32856"/>
            <a:ext cx="8229600" cy="3561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4809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pl-PL" sz="2400" b="1" dirty="0">
                <a:solidFill>
                  <a:prstClr val="black"/>
                </a:solidFill>
              </a:rPr>
              <a:t>System Monitorowania Kształcenia (SMK) </a:t>
            </a:r>
            <a:br>
              <a:rPr lang="pl-PL" sz="2400" b="1" dirty="0">
                <a:solidFill>
                  <a:prstClr val="black"/>
                </a:solidFill>
              </a:rPr>
            </a:br>
            <a:r>
              <a:rPr lang="pl-PL" sz="2000" b="1" dirty="0">
                <a:solidFill>
                  <a:srgbClr val="0070C0"/>
                </a:solidFill>
              </a:rPr>
              <a:t>Jak zapisać się na kurs / specjalizację – instrukcja krok po kroku </a:t>
            </a:r>
            <a:r>
              <a:rPr lang="pl-PL" sz="2000" dirty="0">
                <a:solidFill>
                  <a:srgbClr val="0070C0"/>
                </a:solidFill>
              </a:rPr>
              <a:t> c.d.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500" dirty="0" smtClean="0"/>
              <a:t>Następnie klikamy „Wybierz” </a:t>
            </a:r>
          </a:p>
          <a:p>
            <a:pPr marL="0" indent="0">
              <a:buNone/>
            </a:pPr>
            <a:endParaRPr lang="pl-PL" sz="1500" dirty="0"/>
          </a:p>
          <a:p>
            <a:pPr marL="0" indent="0">
              <a:buNone/>
            </a:pPr>
            <a:endParaRPr lang="pl-PL" sz="15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44824"/>
            <a:ext cx="8229600" cy="3880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6873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08112"/>
          </a:xfrm>
        </p:spPr>
        <p:txBody>
          <a:bodyPr/>
          <a:lstStyle/>
          <a:p>
            <a:r>
              <a:rPr lang="pl-PL" sz="2400" b="1" dirty="0">
                <a:solidFill>
                  <a:prstClr val="black"/>
                </a:solidFill>
              </a:rPr>
              <a:t>System Monitorowania Kształcenia (SMK) </a:t>
            </a:r>
            <a:br>
              <a:rPr lang="pl-PL" sz="2400" b="1" dirty="0">
                <a:solidFill>
                  <a:prstClr val="black"/>
                </a:solidFill>
              </a:rPr>
            </a:br>
            <a:r>
              <a:rPr lang="pl-PL" sz="2000" b="1" dirty="0">
                <a:solidFill>
                  <a:srgbClr val="0070C0"/>
                </a:solidFill>
              </a:rPr>
              <a:t>Jak zapisać się na kurs / specjalizację – instrukcja krok po kroku </a:t>
            </a:r>
            <a:r>
              <a:rPr lang="pl-PL" sz="2000" dirty="0">
                <a:solidFill>
                  <a:srgbClr val="0070C0"/>
                </a:solidFill>
              </a:rPr>
              <a:t>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1500" dirty="0" smtClean="0"/>
              <a:t>System przeniesie nas na stronę z mapą Polski, na której wybieramy województwo Dolnośląskie </a:t>
            </a:r>
          </a:p>
          <a:p>
            <a:pPr marL="0" indent="0">
              <a:buNone/>
            </a:pPr>
            <a:endParaRPr lang="pl-PL" sz="15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04864"/>
            <a:ext cx="6848475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6914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b="1" dirty="0">
                <a:solidFill>
                  <a:prstClr val="black"/>
                </a:solidFill>
              </a:rPr>
              <a:t>System Monitorowania Kształcenia (SMK) </a:t>
            </a:r>
            <a:br>
              <a:rPr lang="pl-PL" sz="2400" b="1" dirty="0">
                <a:solidFill>
                  <a:prstClr val="black"/>
                </a:solidFill>
              </a:rPr>
            </a:br>
            <a:r>
              <a:rPr lang="pl-PL" sz="2000" b="1" dirty="0">
                <a:solidFill>
                  <a:srgbClr val="0070C0"/>
                </a:solidFill>
              </a:rPr>
              <a:t>Jak zapisać się na kurs / specjalizację – instrukcja krok po kroku </a:t>
            </a:r>
            <a:r>
              <a:rPr lang="pl-PL" sz="2000" dirty="0">
                <a:solidFill>
                  <a:srgbClr val="0070C0"/>
                </a:solidFill>
              </a:rPr>
              <a:t>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1500" dirty="0" smtClean="0"/>
              <a:t>W dalszej kolejności wybieramy organizatora szkolenia </a:t>
            </a:r>
            <a:r>
              <a:rPr lang="pl-PL" sz="1500" b="1" dirty="0" smtClean="0"/>
              <a:t>ECKP Bartosz Uchmanowicz</a:t>
            </a:r>
            <a:r>
              <a:rPr lang="pl-PL" sz="1500" dirty="0" smtClean="0"/>
              <a:t> klikając na przycisk w kolumnie „Akcje” </a:t>
            </a:r>
          </a:p>
          <a:p>
            <a:pPr marL="0" indent="0">
              <a:buNone/>
            </a:pPr>
            <a:endParaRPr lang="pl-PL" sz="15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76872"/>
            <a:ext cx="8229600" cy="3123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4744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b="1" dirty="0">
                <a:solidFill>
                  <a:prstClr val="black"/>
                </a:solidFill>
              </a:rPr>
              <a:t>System Monitorowania Kształcenia (SMK) </a:t>
            </a:r>
            <a:br>
              <a:rPr lang="pl-PL" sz="2400" b="1" dirty="0">
                <a:solidFill>
                  <a:prstClr val="black"/>
                </a:solidFill>
              </a:rPr>
            </a:br>
            <a:r>
              <a:rPr lang="pl-PL" sz="2000" b="1" dirty="0">
                <a:solidFill>
                  <a:srgbClr val="0070C0"/>
                </a:solidFill>
              </a:rPr>
              <a:t>Jak zapisać się na kurs / specjalizację – instrukcja krok po kroku </a:t>
            </a:r>
            <a:r>
              <a:rPr lang="pl-PL" sz="2000" dirty="0">
                <a:solidFill>
                  <a:srgbClr val="0070C0"/>
                </a:solidFill>
              </a:rPr>
              <a:t> c.d.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1500" dirty="0" smtClean="0"/>
              <a:t>a następnie „Złóż wniosek” </a:t>
            </a:r>
          </a:p>
          <a:p>
            <a:pPr marL="0" indent="0">
              <a:buNone/>
            </a:pPr>
            <a:endParaRPr lang="pl-PL" sz="1500" dirty="0"/>
          </a:p>
          <a:p>
            <a:pPr marL="0" indent="0">
              <a:buNone/>
            </a:pPr>
            <a:endParaRPr lang="pl-PL" sz="15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32856"/>
            <a:ext cx="7715200" cy="2664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6116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b="1" dirty="0">
                <a:solidFill>
                  <a:prstClr val="black"/>
                </a:solidFill>
              </a:rPr>
              <a:t>System Monitorowania Kształcenia (SMK) </a:t>
            </a:r>
            <a:br>
              <a:rPr lang="pl-PL" sz="2400" b="1" dirty="0">
                <a:solidFill>
                  <a:prstClr val="black"/>
                </a:solidFill>
              </a:rPr>
            </a:br>
            <a:r>
              <a:rPr lang="pl-PL" sz="2000" b="1" dirty="0">
                <a:solidFill>
                  <a:srgbClr val="0070C0"/>
                </a:solidFill>
              </a:rPr>
              <a:t>Jak zapisać się na kurs / specjalizację – instrukcja krok po kroku </a:t>
            </a:r>
            <a:r>
              <a:rPr lang="pl-PL" sz="2000" dirty="0">
                <a:solidFill>
                  <a:srgbClr val="0070C0"/>
                </a:solidFill>
              </a:rPr>
              <a:t>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1500" dirty="0" smtClean="0"/>
              <a:t>W kolejnym oknie uzupełniamy wymagane przez system dane dotyczące zatrudnienia, odbytych szkoleń oraz wykształcenia </a:t>
            </a:r>
          </a:p>
          <a:p>
            <a:pPr marL="0" indent="0">
              <a:buNone/>
            </a:pPr>
            <a:endParaRPr lang="pl-PL" sz="1500" dirty="0" smtClean="0"/>
          </a:p>
          <a:p>
            <a:pPr marL="0" indent="0">
              <a:buNone/>
            </a:pPr>
            <a:endParaRPr lang="pl-PL" sz="1500" dirty="0"/>
          </a:p>
          <a:p>
            <a:pPr marL="0" indent="0">
              <a:buNone/>
            </a:pPr>
            <a:endParaRPr lang="pl-PL" sz="1500" dirty="0" smtClean="0"/>
          </a:p>
          <a:p>
            <a:pPr marL="0" indent="0">
              <a:buNone/>
            </a:pPr>
            <a:endParaRPr lang="pl-PL" sz="1500" dirty="0"/>
          </a:p>
          <a:p>
            <a:pPr marL="0" indent="0">
              <a:buNone/>
            </a:pPr>
            <a:endParaRPr lang="pl-PL" sz="1500" dirty="0" smtClean="0"/>
          </a:p>
          <a:p>
            <a:pPr marL="0" indent="0">
              <a:buNone/>
            </a:pPr>
            <a:endParaRPr lang="pl-PL" sz="1500" dirty="0"/>
          </a:p>
          <a:p>
            <a:pPr marL="0" indent="0">
              <a:buNone/>
            </a:pPr>
            <a:endParaRPr lang="pl-PL" sz="1500" dirty="0" smtClean="0"/>
          </a:p>
          <a:p>
            <a:pPr marL="0" indent="0">
              <a:buNone/>
            </a:pPr>
            <a:r>
              <a:rPr lang="pl-PL" sz="1500" dirty="0"/>
              <a:t>i</a:t>
            </a:r>
            <a:r>
              <a:rPr lang="pl-PL" sz="1500" dirty="0" smtClean="0"/>
              <a:t> klikamy „Zapisz”  </a:t>
            </a:r>
            <a:endParaRPr lang="pl-PL" sz="15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810" y="2132856"/>
            <a:ext cx="8108967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13" y="4437112"/>
            <a:ext cx="8229600" cy="1993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650591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438</Words>
  <Application>Microsoft Office PowerPoint</Application>
  <PresentationFormat>Pokaz na ekranie (4:3)</PresentationFormat>
  <Paragraphs>103</Paragraphs>
  <Slides>16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System Monitorowania Kształcenia (SMK)  Jak zapisać się na kurs / specjalizację – instrukcja krok po kroku  </vt:lpstr>
      <vt:lpstr>System Monitorowania Kształcenia (SMK)  Jak zapisać się na kurs / specjalizację – instrukcja krok po kroku  c.d. </vt:lpstr>
      <vt:lpstr>System Monitorowania Kształcenia (SMK)  Jak zapisać się na kurs / specjalizację – instrukcja krok po kroku  c.d. </vt:lpstr>
      <vt:lpstr>System Monitorowania Kształcenia (SMK)  Jak zapisać się na kurs / specjalizację – instrukcja krok po kroku  c.d. </vt:lpstr>
      <vt:lpstr>System Monitorowania Kształcenia (SMK)  Jak zapisać się na kurs / specjalizację – instrukcja krok po kroku  c.d. </vt:lpstr>
      <vt:lpstr>System Monitorowania Kształcenia (SMK)  Jak zapisać się na kurs / specjalizację – instrukcja krok po kroku  c.d.</vt:lpstr>
      <vt:lpstr>System Monitorowania Kształcenia (SMK)  Jak zapisać się na kurs / specjalizację – instrukcja krok po kroku  c.d.</vt:lpstr>
      <vt:lpstr>System Monitorowania Kształcenia (SMK)  Jak zapisać się na kurs / specjalizację – instrukcja krok po kroku  c.d.</vt:lpstr>
      <vt:lpstr>System Monitorowania Kształcenia (SMK)  Jak zapisać się na kurs / specjalizację – instrukcja krok po kroku  c.d.</vt:lpstr>
      <vt:lpstr>System Monitorowania Kształcenia (SMK)  Jak zapisać się na kurs / specjalizację – instrukcja krok po kroku  c.d. </vt:lpstr>
      <vt:lpstr>System Monitorowania Kształcenia (SMK)  Jak zapisać się na kurs / specjalizację – instrukcja krok po kroku  c.d.</vt:lpstr>
      <vt:lpstr>System Monitorowania Kształcenia (SMK)  Jak zapisać się na kurs / specjalizację – instrukcja krok po kroku  c.d.</vt:lpstr>
      <vt:lpstr>System Monitorowania Kształcenia (SMK)  Jak zapisać się na kurs / specjalizację – instrukcja krok po kroku  c.d.</vt:lpstr>
      <vt:lpstr>System Monitorowania Kształcenia (SMK)  Jak zapisać się na kurs / specjalizację – instrukcja krok po kroku  c.d.</vt:lpstr>
      <vt:lpstr>System Monitorowania Kształcenia (SMK)  Jak zapisać się na kurs / specjalizację – instrukcja krok po kroku  c.d.</vt:lpstr>
      <vt:lpstr>System Monitorowania Kształcenia (SMK)  Jak zapisać się na kurs / specjalizację – instrukcja krok po kroku  c.d.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ECKP KASIA</dc:creator>
  <cp:lastModifiedBy>ECKP KASIA</cp:lastModifiedBy>
  <cp:revision>72</cp:revision>
  <cp:lastPrinted>2017-08-23T09:18:24Z</cp:lastPrinted>
  <dcterms:created xsi:type="dcterms:W3CDTF">2017-08-01T07:15:37Z</dcterms:created>
  <dcterms:modified xsi:type="dcterms:W3CDTF">2017-08-23T09:28:42Z</dcterms:modified>
</cp:coreProperties>
</file>